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slide" Target="slides/slide41.xml"/><Relationship Id="rId23" Type="http://schemas.openxmlformats.org/officeDocument/2006/relationships/slide" Target="slides/slide18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slide" Target="slides/slide43.xml"/><Relationship Id="rId25" Type="http://schemas.openxmlformats.org/officeDocument/2006/relationships/slide" Target="slides/slide20.xml"/><Relationship Id="rId47" Type="http://schemas.openxmlformats.org/officeDocument/2006/relationships/slide" Target="slides/slide42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199728e0f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199728e0f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199728e0f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199728e0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6066719090_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6066719090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6066719090_6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6066719090_6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199728e0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199728e0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4199728e0f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4199728e0f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4199728e0f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4199728e0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5ead328c93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5ead328c93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ead328c93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5ead328c93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ead328c93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ead328c9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fb0b1651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fb0b1651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ead328c93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5ead328c93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0629ae685_1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60629ae685_1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6066719090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6066719090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6066719090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6066719090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6066719090_2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6066719090_2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6066719090_2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6066719090_2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6066719090_2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6066719090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6066719090_2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6066719090_2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6066719090_2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6066719090_2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6066719090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6066719090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ead328c93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ead328c9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6066719090_2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6066719090_2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6066719090_2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6066719090_2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6066719090_2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6066719090_2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6066719090_2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6066719090_2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5ead328c93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5ead328c93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5ead328c93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5ead328c93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6066719090_3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6066719090_3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ead328c93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5ead328c93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ead328c93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ead328c93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4199728e0f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4199728e0f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ead328c9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ead328c9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4199728e0f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4199728e0f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5ead328c93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5ead328c93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5ead328c93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5ead328c93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</a:pPr>
            <a:r>
              <a:rPr lang="en" sz="1800">
                <a:solidFill>
                  <a:schemeClr val="lt2"/>
                </a:solidFill>
              </a:rPr>
              <a:t> Creating a job require the user to understand the side-effect of what a function does. 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5ead328c93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5ead328c93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ead328c93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ead328c93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ead328c9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ead328c9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ead328c93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ead328c93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4199728e0f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4199728e0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4199728e0f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4199728e0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8.png"/><Relationship Id="rId6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Relationship Id="rId4" Type="http://schemas.openxmlformats.org/officeDocument/2006/relationships/image" Target="../media/image1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Relationship Id="rId4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29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6.gif"/><Relationship Id="rId4" Type="http://schemas.openxmlformats.org/officeDocument/2006/relationships/hyperlink" Target="https://blog.molecular-matters.com/2015/08/24/job-system-2-0-lock-free-work-stealing-part-1-basics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6.gif"/><Relationship Id="rId4" Type="http://schemas.openxmlformats.org/officeDocument/2006/relationships/image" Target="../media/image21.png"/><Relationship Id="rId5" Type="http://schemas.openxmlformats.org/officeDocument/2006/relationships/image" Target="../media/image24.png"/><Relationship Id="rId6" Type="http://schemas.openxmlformats.org/officeDocument/2006/relationships/hyperlink" Target="https://www.youtube.com/watch?v=WsUnnYEKPnI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23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33.gif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27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4.gif"/><Relationship Id="rId4" Type="http://schemas.openxmlformats.org/officeDocument/2006/relationships/image" Target="../media/image7.jpg"/><Relationship Id="rId5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30.jpg"/><Relationship Id="rId6" Type="http://schemas.openxmlformats.org/officeDocument/2006/relationships/image" Target="../media/image28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youtube.com/watch?v=KmJQ1C_gvmA" TargetMode="External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INANIS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Deep!deep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611025" y="63450"/>
            <a:ext cx="4876800" cy="487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71076" y="1743088"/>
            <a:ext cx="2510753" cy="1883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3184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53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785" y="-324802"/>
            <a:ext cx="9144000" cy="514350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4"/>
          <p:cNvSpPr txBox="1"/>
          <p:nvPr/>
        </p:nvSpPr>
        <p:spPr>
          <a:xfrm>
            <a:off x="6225775" y="482175"/>
            <a:ext cx="61722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Color Banding</a:t>
            </a:r>
            <a:endParaRPr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8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5"/>
          <p:cNvSpPr txBox="1"/>
          <p:nvPr/>
        </p:nvSpPr>
        <p:spPr>
          <a:xfrm>
            <a:off x="6225775" y="482175"/>
            <a:ext cx="2820000" cy="13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Noise added:</a:t>
            </a:r>
            <a:endParaRPr sz="1600">
              <a:solidFill>
                <a:srgbClr val="FFFFFF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</a:pPr>
            <a:r>
              <a:rPr lang="en" sz="1600">
                <a:solidFill>
                  <a:srgbClr val="FFFFFF"/>
                </a:solidFill>
              </a:rPr>
              <a:t>Random noise</a:t>
            </a:r>
            <a:endParaRPr sz="1600">
              <a:solidFill>
                <a:srgbClr val="FFFFFF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</a:pPr>
            <a:r>
              <a:rPr lang="en" sz="1600">
                <a:solidFill>
                  <a:srgbClr val="FFFFFF"/>
                </a:solidFill>
              </a:rPr>
              <a:t>Added before and after tonemapping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140" name="Google Shape;14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6175" y="1626088"/>
            <a:ext cx="2990850" cy="115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 Villarroel - Asset Pipeline</a:t>
            </a:r>
            <a:endParaRPr/>
          </a:p>
        </p:txBody>
      </p:sp>
      <p:pic>
        <p:nvPicPr>
          <p:cNvPr id="146" name="Google Shape;14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6"/>
          <p:cNvSpPr txBox="1"/>
          <p:nvPr>
            <p:ph type="title"/>
          </p:nvPr>
        </p:nvSpPr>
        <p:spPr>
          <a:xfrm>
            <a:off x="440550" y="1263175"/>
            <a:ext cx="8520600" cy="3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went right: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Easy to use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Fairly complete for the project’s scope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The Game of Life portfolio class came in very handy</a:t>
            </a:r>
            <a:endParaRPr sz="16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went wrong: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Didn’t encourage team to use it enough</a:t>
            </a:r>
            <a:endParaRPr sz="16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I didn’t get to do: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Spline editor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Level editor</a:t>
            </a:r>
            <a:endParaRPr sz="16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1200" y="747900"/>
            <a:ext cx="3440423" cy="317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89225" y="747900"/>
            <a:ext cx="5754774" cy="317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425" y="337025"/>
            <a:ext cx="9075151" cy="4350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Joseph Gill</a:t>
            </a:r>
            <a:endParaRPr/>
          </a:p>
        </p:txBody>
      </p:sp>
      <p:sp>
        <p:nvSpPr>
          <p:cNvPr id="165" name="Google Shape;165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Gameplay Programmer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Game levels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Level select state machine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Camera controls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Controller Input (Gamepad)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Rhythm / Timed Input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Speed Boost System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Orbit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35775" y="1086300"/>
            <a:ext cx="4858224" cy="2732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Joseph Gill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30"/>
          <p:cNvSpPr txBox="1"/>
          <p:nvPr>
            <p:ph idx="1" type="body"/>
          </p:nvPr>
        </p:nvSpPr>
        <p:spPr>
          <a:xfrm>
            <a:off x="311700" y="1445825"/>
            <a:ext cx="2806200" cy="312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What I wanted to do</a:t>
            </a:r>
            <a:endParaRPr u="sng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Allow for Xbox One/360 controllers as well as Playstation Dualshock 4 controllers (DS4).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Use the light bar in the DS4 to show what color was active.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Use the DS4’s internal speaker to play the orb collection sounds.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Use the rumble feature of the different controllers to add an extra layer of feedback for the player.</a:t>
            </a:r>
            <a:endParaRPr sz="1200"/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0"/>
          <p:cNvSpPr txBox="1"/>
          <p:nvPr>
            <p:ph idx="1" type="body"/>
          </p:nvPr>
        </p:nvSpPr>
        <p:spPr>
          <a:xfrm>
            <a:off x="311700" y="1017725"/>
            <a:ext cx="8520600" cy="42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XInput</a:t>
            </a:r>
            <a:endParaRPr/>
          </a:p>
        </p:txBody>
      </p:sp>
      <p:sp>
        <p:nvSpPr>
          <p:cNvPr id="178" name="Google Shape;178;p30"/>
          <p:cNvSpPr txBox="1"/>
          <p:nvPr>
            <p:ph idx="1" type="body"/>
          </p:nvPr>
        </p:nvSpPr>
        <p:spPr>
          <a:xfrm>
            <a:off x="3377100" y="1445825"/>
            <a:ext cx="3821700" cy="312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What I was able to do</a:t>
            </a:r>
            <a:endParaRPr u="sng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Allow for Xbox One/360 controllers.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Use the rumble feature of the different controllers to add an extra layer of feedback for the player.</a:t>
            </a:r>
            <a:endParaRPr sz="1200"/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75350" y="3109252"/>
            <a:ext cx="3821740" cy="2034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Liam Murray</a:t>
            </a:r>
            <a:endParaRPr/>
          </a:p>
        </p:txBody>
      </p:sp>
      <p:sp>
        <p:nvSpPr>
          <p:cNvPr id="185" name="Google Shape;185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Engine Programmer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Git repository management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Engine set up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Multithreaded lock free job scheduler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Entity Component System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Memory management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Event Manager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6" name="Google Shape;18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the Team of Deep!deep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Jose Villarroel(Team Leader)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Graphic Programmer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Liam Murray(The Git master)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Engine Programmer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Joseph</a:t>
            </a:r>
            <a:r>
              <a:rPr lang="en"/>
              <a:t> Gill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Gameplay Programmer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Nolan Bys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UI and Audio Programmer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Wan Chee Kiang (</a:t>
            </a:r>
            <a:r>
              <a:rPr lang="en"/>
              <a:t>Victoria)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Physic Math and Effect Programmer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Jay Beckmeyer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Music and Sound Design</a:t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Liam Murray</a:t>
            </a:r>
            <a:endParaRPr/>
          </a:p>
        </p:txBody>
      </p:sp>
      <p:sp>
        <p:nvSpPr>
          <p:cNvPr id="193" name="Google Shape;193;p32"/>
          <p:cNvSpPr txBox="1"/>
          <p:nvPr>
            <p:ph idx="1" type="body"/>
          </p:nvPr>
        </p:nvSpPr>
        <p:spPr>
          <a:xfrm>
            <a:off x="243300" y="961475"/>
            <a:ext cx="2442600" cy="41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/>
              <a:t>Goals</a:t>
            </a:r>
            <a:endParaRPr sz="1400" u="sng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Fast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Easy to use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Easy for the author to implement new functionality</a:t>
            </a:r>
            <a:endParaRPr sz="14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2"/>
          <p:cNvSpPr txBox="1"/>
          <p:nvPr>
            <p:ph idx="1" type="body"/>
          </p:nvPr>
        </p:nvSpPr>
        <p:spPr>
          <a:xfrm>
            <a:off x="2685900" y="715225"/>
            <a:ext cx="5175300" cy="41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Entity Component System Architecture</a:t>
            </a:r>
            <a:endParaRPr u="sng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Entities - hold indices for child components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Components - state stored in sorted pools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Systems - mutate components on update, initialize, and shutdown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ECS architecture</a:t>
            </a:r>
            <a:endParaRPr/>
          </a:p>
        </p:txBody>
      </p:sp>
      <p:sp>
        <p:nvSpPr>
          <p:cNvPr id="202" name="Google Shape;202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Fast</a:t>
            </a:r>
            <a:endParaRPr u="sng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All Component memory is allocated upfront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Pool format is optimized for iteration. Creation/deletion requires a sort and handle management.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Clearing a pool is a simple integer assignment operation to 0 for plain old data types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Redirection indices (abstracted away to handles for the end-user) make it possible to use random access.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u="sng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pic>
        <p:nvPicPr>
          <p:cNvPr id="208" name="Google Shape;208;p34"/>
          <p:cNvPicPr preferRelativeResize="0"/>
          <p:nvPr/>
        </p:nvPicPr>
        <p:blipFill rotWithShape="1">
          <a:blip r:embed="rId3">
            <a:alphaModFix/>
          </a:blip>
          <a:srcRect b="8120" l="-1050" r="1049" t="-8120"/>
          <a:stretch/>
        </p:blipFill>
        <p:spPr>
          <a:xfrm>
            <a:off x="727950" y="1093925"/>
            <a:ext cx="6934559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4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Add Component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pic>
        <p:nvPicPr>
          <p:cNvPr id="215" name="Google Shape;215;p35"/>
          <p:cNvPicPr preferRelativeResize="0"/>
          <p:nvPr/>
        </p:nvPicPr>
        <p:blipFill rotWithShape="1">
          <a:blip r:embed="rId3">
            <a:alphaModFix/>
          </a:blip>
          <a:srcRect b="8120" l="-1050" r="1049" t="-8120"/>
          <a:stretch/>
        </p:blipFill>
        <p:spPr>
          <a:xfrm>
            <a:off x="727950" y="1093925"/>
            <a:ext cx="6934559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5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Add Component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17" name="Google Shape;217;p35"/>
          <p:cNvSpPr txBox="1"/>
          <p:nvPr/>
        </p:nvSpPr>
        <p:spPr>
          <a:xfrm>
            <a:off x="4888150" y="1249350"/>
            <a:ext cx="40674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Check if component pool exists for this component type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pic>
        <p:nvPicPr>
          <p:cNvPr id="223" name="Google Shape;223;p36"/>
          <p:cNvPicPr preferRelativeResize="0"/>
          <p:nvPr/>
        </p:nvPicPr>
        <p:blipFill rotWithShape="1">
          <a:blip r:embed="rId3">
            <a:alphaModFix/>
          </a:blip>
          <a:srcRect b="8120" l="-1050" r="1049" t="-8120"/>
          <a:stretch/>
        </p:blipFill>
        <p:spPr>
          <a:xfrm>
            <a:off x="727950" y="1093925"/>
            <a:ext cx="6934559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6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Add Component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5499175" y="3100650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Create a handle at the next available index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pic>
        <p:nvPicPr>
          <p:cNvPr id="231" name="Google Shape;231;p37"/>
          <p:cNvPicPr preferRelativeResize="0"/>
          <p:nvPr/>
        </p:nvPicPr>
        <p:blipFill rotWithShape="1">
          <a:blip r:embed="rId3">
            <a:alphaModFix/>
          </a:blip>
          <a:srcRect b="8120" l="-1050" r="1049" t="-8120"/>
          <a:stretch/>
        </p:blipFill>
        <p:spPr>
          <a:xfrm>
            <a:off x="727950" y="1093925"/>
            <a:ext cx="6934559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7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Add Component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33" name="Google Shape;233;p37"/>
          <p:cNvSpPr txBox="1"/>
          <p:nvPr/>
        </p:nvSpPr>
        <p:spPr>
          <a:xfrm>
            <a:off x="5040075" y="3465400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Call constructor for component type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pic>
        <p:nvPicPr>
          <p:cNvPr id="239" name="Google Shape;239;p38"/>
          <p:cNvPicPr preferRelativeResize="0"/>
          <p:nvPr/>
        </p:nvPicPr>
        <p:blipFill rotWithShape="1">
          <a:blip r:embed="rId3">
            <a:alphaModFix/>
          </a:blip>
          <a:srcRect b="8120" l="-1050" r="1049" t="-8120"/>
          <a:stretch/>
        </p:blipFill>
        <p:spPr>
          <a:xfrm>
            <a:off x="727950" y="1093925"/>
            <a:ext cx="6934559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8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Add Component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41" name="Google Shape;241;p38"/>
          <p:cNvSpPr txBox="1"/>
          <p:nvPr/>
        </p:nvSpPr>
        <p:spPr>
          <a:xfrm>
            <a:off x="6879875" y="4302000"/>
            <a:ext cx="24072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Assign this component to it’s parent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42" name="Google Shape;24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8400" y="4785225"/>
            <a:ext cx="6934550" cy="2563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</p:txBody>
      </p:sp>
      <p:sp>
        <p:nvSpPr>
          <p:cNvPr id="248" name="Google Shape;248;p39"/>
          <p:cNvSpPr txBox="1"/>
          <p:nvPr/>
        </p:nvSpPr>
        <p:spPr>
          <a:xfrm>
            <a:off x="884600" y="101772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Just kidding. This function is just one of multiple layers of abstraction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49" name="Google Shape;249;p39"/>
          <p:cNvPicPr preferRelativeResize="0"/>
          <p:nvPr/>
        </p:nvPicPr>
        <p:blipFill rotWithShape="1">
          <a:blip r:embed="rId3">
            <a:alphaModFix/>
          </a:blip>
          <a:srcRect b="30526" l="0" r="30526" t="0"/>
          <a:stretch/>
        </p:blipFill>
        <p:spPr>
          <a:xfrm>
            <a:off x="959550" y="1630625"/>
            <a:ext cx="7620151" cy="338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 to use - User end code</a:t>
            </a:r>
            <a:endParaRPr/>
          </a:p>
        </p:txBody>
      </p:sp>
      <p:pic>
        <p:nvPicPr>
          <p:cNvPr id="255" name="Google Shape;25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100" y="2128838"/>
            <a:ext cx="7343775" cy="88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100" y="1433175"/>
            <a:ext cx="56388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900" y="3100738"/>
            <a:ext cx="6575888" cy="1824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41"/>
          <p:cNvPicPr preferRelativeResize="0"/>
          <p:nvPr/>
        </p:nvPicPr>
        <p:blipFill rotWithShape="1">
          <a:blip r:embed="rId3">
            <a:alphaModFix/>
          </a:blip>
          <a:srcRect b="15789" l="0" r="0" t="0"/>
          <a:stretch/>
        </p:blipFill>
        <p:spPr>
          <a:xfrm>
            <a:off x="0" y="0"/>
            <a:ext cx="9143999" cy="442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1"/>
          <p:cNvSpPr txBox="1"/>
          <p:nvPr>
            <p:ph type="title"/>
          </p:nvPr>
        </p:nvSpPr>
        <p:spPr>
          <a:xfrm>
            <a:off x="311700" y="445025"/>
            <a:ext cx="8520600" cy="19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Job system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Starts with POD and Functions (no complex class inheritance interfaces)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Once that is working but painful to use let loose the dogs of war</a:t>
            </a:r>
            <a:endParaRPr sz="1800"/>
          </a:p>
        </p:txBody>
      </p:sp>
      <p:sp>
        <p:nvSpPr>
          <p:cNvPr id="264" name="Google Shape;264;p41"/>
          <p:cNvSpPr txBox="1"/>
          <p:nvPr/>
        </p:nvSpPr>
        <p:spPr>
          <a:xfrm>
            <a:off x="100325" y="4509575"/>
            <a:ext cx="6815400" cy="29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Lock Free Job Scheduling: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https://blog.molecular-matters.com/2015/08/24/job-system-2-0-lock-free-work-stealing-part-1-basics/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Inanis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Puzzle, Adventure, and Relaxing Game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 unknown entity in its journey of creation.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demo includes the creation of light, planets, ocean, land, and plants.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Inanis is a game of exploration where the player can create and roam at his own pace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Custom Engine</a:t>
            </a: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9144000" cy="5349256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2"/>
          <p:cNvSpPr txBox="1"/>
          <p:nvPr>
            <p:ph type="title"/>
          </p:nvPr>
        </p:nvSpPr>
        <p:spPr>
          <a:xfrm>
            <a:off x="311700" y="262625"/>
            <a:ext cx="8520600" cy="1971600"/>
          </a:xfrm>
          <a:prstGeom prst="rect">
            <a:avLst/>
          </a:prstGeom>
          <a:effectLst>
            <a:outerShdw blurRad="85725" rotWithShape="0" algn="bl" dir="5400000" dist="9525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Job system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Starts with POD and Functions (no complex class inheritance interfaces)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Once that is working but painful to use let loose the dogs of war</a:t>
            </a:r>
            <a:endParaRPr sz="1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9144000" cy="5349256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3"/>
          <p:cNvSpPr txBox="1"/>
          <p:nvPr>
            <p:ph type="title"/>
          </p:nvPr>
        </p:nvSpPr>
        <p:spPr>
          <a:xfrm>
            <a:off x="311700" y="262625"/>
            <a:ext cx="8520600" cy="1971600"/>
          </a:xfrm>
          <a:prstGeom prst="rect">
            <a:avLst/>
          </a:prstGeom>
          <a:effectLst>
            <a:outerShdw blurRad="85725" rotWithShape="0" algn="bl" dir="5400000" dist="9525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Job system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Starts with POD and Functions (no complex class inheritance interfaces)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Once that is working but painful to use let loose the dogs of war</a:t>
            </a:r>
            <a:endParaRPr sz="1800"/>
          </a:p>
        </p:txBody>
      </p:sp>
      <p:sp>
        <p:nvSpPr>
          <p:cNvPr id="277" name="Google Shape;277;p43"/>
          <p:cNvSpPr txBox="1"/>
          <p:nvPr/>
        </p:nvSpPr>
        <p:spPr>
          <a:xfrm>
            <a:off x="4359175" y="3784650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Lambdas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5940"/>
            <a:ext cx="9144001" cy="50716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45"/>
          <p:cNvPicPr preferRelativeResize="0"/>
          <p:nvPr/>
        </p:nvPicPr>
        <p:blipFill rotWithShape="1">
          <a:blip r:embed="rId3">
            <a:alphaModFix/>
          </a:blip>
          <a:srcRect b="15789" l="0" r="0" t="0"/>
          <a:stretch/>
        </p:blipFill>
        <p:spPr>
          <a:xfrm>
            <a:off x="0" y="0"/>
            <a:ext cx="9143999" cy="442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5"/>
          <p:cNvPicPr preferRelativeResize="0"/>
          <p:nvPr/>
        </p:nvPicPr>
        <p:blipFill rotWithShape="1">
          <a:blip r:embed="rId4">
            <a:alphaModFix/>
          </a:blip>
          <a:srcRect b="0" l="0" r="12929" t="0"/>
          <a:stretch/>
        </p:blipFill>
        <p:spPr>
          <a:xfrm>
            <a:off x="483250" y="328950"/>
            <a:ext cx="7961501" cy="240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3250" y="2978124"/>
            <a:ext cx="2943225" cy="1209675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5"/>
          <p:cNvSpPr txBox="1"/>
          <p:nvPr/>
        </p:nvSpPr>
        <p:spPr>
          <a:xfrm>
            <a:off x="100325" y="4509700"/>
            <a:ext cx="4741800" cy="29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Template </a:t>
            </a:r>
            <a:r>
              <a:rPr lang="en">
                <a:solidFill>
                  <a:srgbClr val="FFFFFF"/>
                </a:solidFill>
              </a:rPr>
              <a:t>Abstraction: “Make Classes Great Again”</a:t>
            </a:r>
            <a:r>
              <a:rPr lang="en"/>
              <a:t> </a:t>
            </a:r>
            <a:r>
              <a:rPr lang="en" sz="1100" u="sng">
                <a:solidFill>
                  <a:schemeClr val="hlink"/>
                </a:solidFill>
                <a:hlinkClick r:id="rId6"/>
              </a:rPr>
              <a:t>https://www.youtube.com/watch?v=WsUnnYEKPnI</a:t>
            </a:r>
            <a:endParaRPr/>
          </a:p>
        </p:txBody>
      </p:sp>
      <p:sp>
        <p:nvSpPr>
          <p:cNvPr id="293" name="Google Shape;293;p45"/>
          <p:cNvSpPr txBox="1"/>
          <p:nvPr/>
        </p:nvSpPr>
        <p:spPr>
          <a:xfrm>
            <a:off x="775175" y="5034075"/>
            <a:ext cx="5253000" cy="6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Nolan Bys</a:t>
            </a:r>
            <a:endParaRPr/>
          </a:p>
        </p:txBody>
      </p:sp>
      <p:sp>
        <p:nvSpPr>
          <p:cNvPr id="299" name="Google Shape;299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UI and Audio Programmer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UI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UI Buttons 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Settings Menu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Splash Screen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UI Collision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World objects random placement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Gateware audio implementation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00" name="Google Shape;30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61176" y="354350"/>
            <a:ext cx="3972999" cy="414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Nolan Bys</a:t>
            </a:r>
            <a:endParaRPr/>
          </a:p>
        </p:txBody>
      </p:sp>
      <p:sp>
        <p:nvSpPr>
          <p:cNvPr id="308" name="Google Shape;308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Time Consuming &amp; Underappreciated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Long Setup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It’s not something people notice until it is wrong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Completely worth the investment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UI is essential in some form to every game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For having minimal UI, we still use a lot of UI elements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How we did out UI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SpriteBatch: How our UI elements were made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SpriteFonts: How to get different fonts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09" name="Google Shape;30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47"/>
          <p:cNvPicPr preferRelativeResize="0"/>
          <p:nvPr/>
        </p:nvPicPr>
        <p:blipFill rotWithShape="1">
          <a:blip r:embed="rId5">
            <a:alphaModFix/>
          </a:blip>
          <a:srcRect b="0" l="4528" r="4172" t="0"/>
          <a:stretch/>
        </p:blipFill>
        <p:spPr>
          <a:xfrm>
            <a:off x="5890750" y="1490250"/>
            <a:ext cx="2941549" cy="216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Nolan Bys</a:t>
            </a:r>
            <a:endParaRPr/>
          </a:p>
        </p:txBody>
      </p:sp>
      <p:sp>
        <p:nvSpPr>
          <p:cNvPr id="317" name="Google Shape;317;p48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  <a:p>
            <a:pPr indent="-342900" lvl="0" marL="457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</a:pPr>
            <a:r>
              <a:rPr lang="en"/>
              <a:t>What Went Right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If a deadline was set, I made sure to be on time with it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UI fading in and out wasn’t too difficult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Tried to make my code readable for everyone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Once setup, adding UI was simple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Liam setup event </a:t>
            </a:r>
            <a:r>
              <a:rPr lang="en"/>
              <a:t>listeners</a:t>
            </a:r>
            <a:r>
              <a:rPr lang="en"/>
              <a:t> for UI sprites and they were central in our UI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48"/>
          <p:cNvSpPr txBox="1"/>
          <p:nvPr>
            <p:ph idx="1" type="body"/>
          </p:nvPr>
        </p:nvSpPr>
        <p:spPr>
          <a:xfrm>
            <a:off x="45720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</a:pPr>
            <a:r>
              <a:rPr lang="en"/>
              <a:t>What Went Wrong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Some UI is order dependent and it can be difficult to know when and why for others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Minor bugs carried later into the project and should have been addressed sooner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Wasn’t able to work on much else but UI due to constant changes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Victoria Kiang</a:t>
            </a:r>
            <a:endParaRPr/>
          </a:p>
        </p:txBody>
      </p:sp>
      <p:sp>
        <p:nvSpPr>
          <p:cNvPr id="326" name="Google Shape;326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Physic Math and Effect Programmer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Math Library 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Collision Library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Particles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Particle Manager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Particle Effects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27" name="Google Shape;32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Victoria Kiang</a:t>
            </a:r>
            <a:endParaRPr/>
          </a:p>
        </p:txBody>
      </p:sp>
      <p:sp>
        <p:nvSpPr>
          <p:cNvPr id="334" name="Google Shape;334;p50"/>
          <p:cNvSpPr txBox="1"/>
          <p:nvPr>
            <p:ph idx="1" type="body"/>
          </p:nvPr>
        </p:nvSpPr>
        <p:spPr>
          <a:xfrm>
            <a:off x="526025" y="1080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Math and Collision Library                                     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35" name="Google Shape;33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50"/>
          <p:cNvSpPr txBox="1"/>
          <p:nvPr/>
        </p:nvSpPr>
        <p:spPr>
          <a:xfrm>
            <a:off x="448850" y="1613400"/>
            <a:ext cx="2735400" cy="25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Set up quaternion and transform types</a:t>
            </a:r>
            <a:endParaRPr>
              <a:solidFill>
                <a:srgbClr val="B7B7B7"/>
              </a:solidFill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Wrapped up the more complicated DirectXMath functions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Collisions on Screen and with 3D shapes</a:t>
            </a:r>
            <a:endParaRPr>
              <a:solidFill>
                <a:srgbClr val="B7B7B7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General purpose math functions</a:t>
            </a:r>
            <a:endParaRPr>
              <a:solidFill>
                <a:srgbClr val="B7B7B7"/>
              </a:solidFill>
            </a:endParaRPr>
          </a:p>
        </p:txBody>
      </p:sp>
      <p:pic>
        <p:nvPicPr>
          <p:cNvPr id="338" name="Google Shape;338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29025" y="1293050"/>
            <a:ext cx="5517599" cy="2724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092"/>
            <a:ext cx="9144001" cy="5099316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Victoria Kiang</a:t>
            </a:r>
            <a:endParaRPr/>
          </a:p>
        </p:txBody>
      </p:sp>
      <p:sp>
        <p:nvSpPr>
          <p:cNvPr id="345" name="Google Shape;345;p51"/>
          <p:cNvSpPr txBox="1"/>
          <p:nvPr>
            <p:ph idx="1" type="body"/>
          </p:nvPr>
        </p:nvSpPr>
        <p:spPr>
          <a:xfrm>
            <a:off x="526025" y="1080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                                						 Particle Effects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46" name="Google Shape;346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51"/>
          <p:cNvSpPr txBox="1"/>
          <p:nvPr/>
        </p:nvSpPr>
        <p:spPr>
          <a:xfrm>
            <a:off x="5161700" y="1619475"/>
            <a:ext cx="3554400" cy="28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Emitter and Particle manager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Particle effect for light orbs and Volcano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Using Compute Shader and Geometry Shader for particles </a:t>
            </a:r>
            <a:endParaRPr>
              <a:solidFill>
                <a:srgbClr val="B7B7B7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Texture atlas for particles</a:t>
            </a:r>
            <a:endParaRPr>
              <a:solidFill>
                <a:srgbClr val="B7B7B7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400"/>
              <a:buChar char="●"/>
            </a:pPr>
            <a:r>
              <a:rPr lang="en">
                <a:solidFill>
                  <a:srgbClr val="B7B7B7"/>
                </a:solidFill>
              </a:rPr>
              <a:t>Billboard for textures and models</a:t>
            </a:r>
            <a:endParaRPr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Tech Used</a:t>
            </a:r>
            <a:endParaRPr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Visual Studio 2019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DirectX 11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Gateware Audio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DirectX Tool Kit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3ds Max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Photoshop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Liam™</a:t>
            </a:r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54200" y="362850"/>
            <a:ext cx="3820977" cy="3820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3400" y="152400"/>
            <a:ext cx="385413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went right?</a:t>
            </a:r>
            <a:endParaRPr/>
          </a:p>
        </p:txBody>
      </p:sp>
      <p:sp>
        <p:nvSpPr>
          <p:cNvPr id="362" name="Google Shape;362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Core </a:t>
            </a:r>
            <a:r>
              <a:rPr lang="en"/>
              <a:t>Technology : Engine System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Everything that is GPU related went well because of Lari’s support 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Communication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Always hit the deadline</a:t>
            </a:r>
            <a:endParaRPr/>
          </a:p>
        </p:txBody>
      </p:sp>
      <p:pic>
        <p:nvPicPr>
          <p:cNvPr id="363" name="Google Shape;36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went wrong?</a:t>
            </a:r>
            <a:endParaRPr/>
          </a:p>
        </p:txBody>
      </p:sp>
      <p:sp>
        <p:nvSpPr>
          <p:cNvPr id="370" name="Google Shape;370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Original scope of the project could not be reached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Unused assets and functionality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State </a:t>
            </a:r>
            <a:r>
              <a:rPr lang="en"/>
              <a:t>Machine</a:t>
            </a:r>
            <a:r>
              <a:rPr lang="en"/>
              <a:t> for the game level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71" name="Google Shape;371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pic>
        <p:nvPicPr>
          <p:cNvPr id="378" name="Google Shape;37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525" y="-54575"/>
            <a:ext cx="8036724" cy="487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0975" y="770488"/>
            <a:ext cx="4251974" cy="4251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739225" y="1017713"/>
            <a:ext cx="4251974" cy="4251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21500" y="-54570"/>
            <a:ext cx="2404500" cy="240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76075" y="-62050"/>
            <a:ext cx="2116225" cy="211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meplay video of post mortem build." id="88" name="Google Shape;88;p17" title="Inanis August 2019 Gameplay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64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 Video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 Villarroel</a:t>
            </a:r>
            <a:endParaRPr sz="18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Graphic Programmer / Team Leader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Rendering System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Physically Based Rendering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Post Processing </a:t>
            </a:r>
            <a:endParaRPr/>
          </a:p>
          <a:p>
            <a:pPr indent="-317500" lvl="3" marL="18288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Bloom, Ambient Occlusion, Fog, Screen effects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Wrapping world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Ocean/Terrain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Debug Render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Controller Input (Keyboard input)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Systems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Asset Pipeline and Tools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ResourceManager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Spline Generation Algorithm </a:t>
            </a:r>
            <a:endParaRPr sz="18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Bug Fixes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 Villarroel - Post Processing</a:t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652" y="4496424"/>
            <a:ext cx="916345" cy="64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4549" y="4496424"/>
            <a:ext cx="773100" cy="64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9"/>
          <p:cNvSpPr txBox="1"/>
          <p:nvPr>
            <p:ph type="title"/>
          </p:nvPr>
        </p:nvSpPr>
        <p:spPr>
          <a:xfrm>
            <a:off x="440550" y="1263175"/>
            <a:ext cx="8520600" cy="3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went right: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Set up post processing chain early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Very flexible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Well organized</a:t>
            </a:r>
            <a:endParaRPr sz="16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went wrong: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Wasn’t always well organized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UI + Particles = We all forget what states the one before/after used</a:t>
            </a:r>
            <a:endParaRPr sz="1600"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</a:rPr>
              <a:t>What I didn’t get to do: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Shadows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Temporal anti aliasing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" sz="1600">
                <a:solidFill>
                  <a:schemeClr val="lt2"/>
                </a:solidFill>
              </a:rPr>
              <a:t>Deferred rendering</a:t>
            </a:r>
            <a:endParaRPr sz="16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5150"/>
            <a:ext cx="9144000" cy="5193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